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64" r:id="rId4"/>
    <p:sldId id="265" r:id="rId5"/>
    <p:sldId id="268" r:id="rId6"/>
    <p:sldId id="266" r:id="rId7"/>
    <p:sldId id="261" r:id="rId8"/>
    <p:sldId id="26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Burke" userId="ce0ccecdde995c40" providerId="LiveId" clId="{B091F3CE-72A6-4D4D-A4FB-52F6DA78E87B}"/>
    <pc:docChg chg="delSld modSld">
      <pc:chgData name="Raymond Burke" userId="ce0ccecdde995c40" providerId="LiveId" clId="{B091F3CE-72A6-4D4D-A4FB-52F6DA78E87B}" dt="2023-09-01T11:57:58.486" v="46" actId="20577"/>
      <pc:docMkLst>
        <pc:docMk/>
      </pc:docMkLst>
      <pc:sldChg chg="modSp mod">
        <pc:chgData name="Raymond Burke" userId="ce0ccecdde995c40" providerId="LiveId" clId="{B091F3CE-72A6-4D4D-A4FB-52F6DA78E87B}" dt="2023-09-01T11:56:15.084" v="28" actId="20577"/>
        <pc:sldMkLst>
          <pc:docMk/>
          <pc:sldMk cId="3920125155" sldId="258"/>
        </pc:sldMkLst>
        <pc:spChg chg="mod">
          <ac:chgData name="Raymond Burke" userId="ce0ccecdde995c40" providerId="LiveId" clId="{B091F3CE-72A6-4D4D-A4FB-52F6DA78E87B}" dt="2023-09-01T11:56:15.084" v="28" actId="20577"/>
          <ac:spMkLst>
            <pc:docMk/>
            <pc:sldMk cId="3920125155" sldId="258"/>
            <ac:spMk id="3" creationId="{00000000-0000-0000-0000-000000000000}"/>
          </ac:spMkLst>
        </pc:spChg>
      </pc:sldChg>
      <pc:sldChg chg="modSp mod">
        <pc:chgData name="Raymond Burke" userId="ce0ccecdde995c40" providerId="LiveId" clId="{B091F3CE-72A6-4D4D-A4FB-52F6DA78E87B}" dt="2023-09-01T11:57:58.486" v="46" actId="20577"/>
        <pc:sldMkLst>
          <pc:docMk/>
          <pc:sldMk cId="1668119632" sldId="261"/>
        </pc:sldMkLst>
        <pc:graphicFrameChg chg="mod modGraphic">
          <ac:chgData name="Raymond Burke" userId="ce0ccecdde995c40" providerId="LiveId" clId="{B091F3CE-72A6-4D4D-A4FB-52F6DA78E87B}" dt="2023-09-01T11:57:58.486" v="46" actId="20577"/>
          <ac:graphicFrameMkLst>
            <pc:docMk/>
            <pc:sldMk cId="1668119632" sldId="261"/>
            <ac:graphicFrameMk id="5" creationId="{00000000-0000-0000-0000-000000000000}"/>
          </ac:graphicFrameMkLst>
        </pc:graphicFrameChg>
      </pc:sldChg>
      <pc:sldChg chg="modSp mod">
        <pc:chgData name="Raymond Burke" userId="ce0ccecdde995c40" providerId="LiveId" clId="{B091F3CE-72A6-4D4D-A4FB-52F6DA78E87B}" dt="2023-09-01T11:56:36.996" v="30" actId="20577"/>
        <pc:sldMkLst>
          <pc:docMk/>
          <pc:sldMk cId="3010451351" sldId="262"/>
        </pc:sldMkLst>
        <pc:spChg chg="mod">
          <ac:chgData name="Raymond Burke" userId="ce0ccecdde995c40" providerId="LiveId" clId="{B091F3CE-72A6-4D4D-A4FB-52F6DA78E87B}" dt="2023-09-01T11:56:36.996" v="30" actId="20577"/>
          <ac:spMkLst>
            <pc:docMk/>
            <pc:sldMk cId="3010451351" sldId="262"/>
            <ac:spMk id="10244" creationId="{00000000-0000-0000-0000-000000000000}"/>
          </ac:spMkLst>
        </pc:spChg>
      </pc:sldChg>
      <pc:sldChg chg="del">
        <pc:chgData name="Raymond Burke" userId="ce0ccecdde995c40" providerId="LiveId" clId="{B091F3CE-72A6-4D4D-A4FB-52F6DA78E87B}" dt="2023-09-01T11:57:09.562" v="31" actId="2696"/>
        <pc:sldMkLst>
          <pc:docMk/>
          <pc:sldMk cId="2943896858" sldId="263"/>
        </pc:sldMkLst>
      </pc:sldChg>
    </pc:docChg>
  </pc:docChgLst>
  <pc:docChgLst>
    <pc:chgData name="Raymond Burke" userId="ce0ccecdde995c40" providerId="LiveId" clId="{9CC37896-95D0-4D6C-A9C5-4BD17410563D}"/>
    <pc:docChg chg="undo custSel delSld modSld">
      <pc:chgData name="Raymond Burke" userId="ce0ccecdde995c40" providerId="LiveId" clId="{9CC37896-95D0-4D6C-A9C5-4BD17410563D}" dt="2023-10-08T12:02:15.912" v="460" actId="20577"/>
      <pc:docMkLst>
        <pc:docMk/>
      </pc:docMkLst>
      <pc:sldChg chg="modSp mod">
        <pc:chgData name="Raymond Burke" userId="ce0ccecdde995c40" providerId="LiveId" clId="{9CC37896-95D0-4D6C-A9C5-4BD17410563D}" dt="2023-10-08T11:51:47.438" v="151" actId="20577"/>
        <pc:sldMkLst>
          <pc:docMk/>
          <pc:sldMk cId="2817448656" sldId="260"/>
        </pc:sldMkLst>
        <pc:spChg chg="mod">
          <ac:chgData name="Raymond Burke" userId="ce0ccecdde995c40" providerId="LiveId" clId="{9CC37896-95D0-4D6C-A9C5-4BD17410563D}" dt="2023-10-08T11:51:47.438" v="151" actId="20577"/>
          <ac:spMkLst>
            <pc:docMk/>
            <pc:sldMk cId="2817448656" sldId="260"/>
            <ac:spMk id="10244" creationId="{00000000-0000-0000-0000-000000000000}"/>
          </ac:spMkLst>
        </pc:spChg>
      </pc:sldChg>
      <pc:sldChg chg="modSp mod">
        <pc:chgData name="Raymond Burke" userId="ce0ccecdde995c40" providerId="LiveId" clId="{9CC37896-95D0-4D6C-A9C5-4BD17410563D}" dt="2023-10-08T12:00:50.558" v="360" actId="20577"/>
        <pc:sldMkLst>
          <pc:docMk/>
          <pc:sldMk cId="1668119632" sldId="261"/>
        </pc:sldMkLst>
        <pc:graphicFrameChg chg="mod modGraphic">
          <ac:chgData name="Raymond Burke" userId="ce0ccecdde995c40" providerId="LiveId" clId="{9CC37896-95D0-4D6C-A9C5-4BD17410563D}" dt="2023-10-08T12:00:50.558" v="360" actId="20577"/>
          <ac:graphicFrameMkLst>
            <pc:docMk/>
            <pc:sldMk cId="1668119632" sldId="261"/>
            <ac:graphicFrameMk id="5" creationId="{00000000-0000-0000-0000-000000000000}"/>
          </ac:graphicFrameMkLst>
        </pc:graphicFrameChg>
      </pc:sldChg>
      <pc:sldChg chg="modSp mod">
        <pc:chgData name="Raymond Burke" userId="ce0ccecdde995c40" providerId="LiveId" clId="{9CC37896-95D0-4D6C-A9C5-4BD17410563D}" dt="2023-10-08T11:53:05.997" v="156" actId="20577"/>
        <pc:sldMkLst>
          <pc:docMk/>
          <pc:sldMk cId="3010451351" sldId="262"/>
        </pc:sldMkLst>
        <pc:spChg chg="mod">
          <ac:chgData name="Raymond Burke" userId="ce0ccecdde995c40" providerId="LiveId" clId="{9CC37896-95D0-4D6C-A9C5-4BD17410563D}" dt="2023-10-08T11:53:05.997" v="156" actId="20577"/>
          <ac:spMkLst>
            <pc:docMk/>
            <pc:sldMk cId="3010451351" sldId="262"/>
            <ac:spMk id="10244" creationId="{00000000-0000-0000-0000-000000000000}"/>
          </ac:spMkLst>
        </pc:spChg>
      </pc:sldChg>
      <pc:sldChg chg="modSp mod">
        <pc:chgData name="Raymond Burke" userId="ce0ccecdde995c40" providerId="LiveId" clId="{9CC37896-95D0-4D6C-A9C5-4BD17410563D}" dt="2023-10-04T18:03:55.365" v="61" actId="2062"/>
        <pc:sldMkLst>
          <pc:docMk/>
          <pc:sldMk cId="1451203905" sldId="264"/>
        </pc:sldMkLst>
        <pc:graphicFrameChg chg="mod modGraphic">
          <ac:chgData name="Raymond Burke" userId="ce0ccecdde995c40" providerId="LiveId" clId="{9CC37896-95D0-4D6C-A9C5-4BD17410563D}" dt="2023-10-04T18:03:55.365" v="61" actId="2062"/>
          <ac:graphicFrameMkLst>
            <pc:docMk/>
            <pc:sldMk cId="1451203905" sldId="264"/>
            <ac:graphicFrameMk id="5" creationId="{00000000-0000-0000-0000-000000000000}"/>
          </ac:graphicFrameMkLst>
        </pc:graphicFrameChg>
      </pc:sldChg>
      <pc:sldChg chg="modSp mod">
        <pc:chgData name="Raymond Burke" userId="ce0ccecdde995c40" providerId="LiveId" clId="{9CC37896-95D0-4D6C-A9C5-4BD17410563D}" dt="2023-10-08T12:02:15.912" v="460" actId="20577"/>
        <pc:sldMkLst>
          <pc:docMk/>
          <pc:sldMk cId="3224923992" sldId="265"/>
        </pc:sldMkLst>
        <pc:graphicFrameChg chg="mod modGraphic">
          <ac:chgData name="Raymond Burke" userId="ce0ccecdde995c40" providerId="LiveId" clId="{9CC37896-95D0-4D6C-A9C5-4BD17410563D}" dt="2023-10-08T12:02:15.912" v="460" actId="20577"/>
          <ac:graphicFrameMkLst>
            <pc:docMk/>
            <pc:sldMk cId="3224923992" sldId="265"/>
            <ac:graphicFrameMk id="5" creationId="{00000000-0000-0000-0000-000000000000}"/>
          </ac:graphicFrameMkLst>
        </pc:graphicFrameChg>
      </pc:sldChg>
      <pc:sldChg chg="addSp delSp modSp del mod">
        <pc:chgData name="Raymond Burke" userId="ce0ccecdde995c40" providerId="LiveId" clId="{9CC37896-95D0-4D6C-A9C5-4BD17410563D}" dt="2023-10-08T11:52:11.647" v="152" actId="2696"/>
        <pc:sldMkLst>
          <pc:docMk/>
          <pc:sldMk cId="3301213270" sldId="267"/>
        </pc:sldMkLst>
        <pc:picChg chg="del">
          <ac:chgData name="Raymond Burke" userId="ce0ccecdde995c40" providerId="LiveId" clId="{9CC37896-95D0-4D6C-A9C5-4BD17410563D}" dt="2023-10-04T18:37:11.743" v="106" actId="478"/>
          <ac:picMkLst>
            <pc:docMk/>
            <pc:sldMk cId="3301213270" sldId="267"/>
            <ac:picMk id="2" creationId="{00000000-0000-0000-0000-000000000000}"/>
          </ac:picMkLst>
        </pc:picChg>
        <pc:picChg chg="add mod">
          <ac:chgData name="Raymond Burke" userId="ce0ccecdde995c40" providerId="LiveId" clId="{9CC37896-95D0-4D6C-A9C5-4BD17410563D}" dt="2023-10-04T18:37:31.351" v="110" actId="1076"/>
          <ac:picMkLst>
            <pc:docMk/>
            <pc:sldMk cId="3301213270" sldId="267"/>
            <ac:picMk id="4" creationId="{9A1C4251-0DC1-AB2D-0C7F-8AE5133FAE1E}"/>
          </ac:picMkLst>
        </pc:picChg>
      </pc:sldChg>
      <pc:sldChg chg="addSp delSp modSp mod">
        <pc:chgData name="Raymond Burke" userId="ce0ccecdde995c40" providerId="LiveId" clId="{9CC37896-95D0-4D6C-A9C5-4BD17410563D}" dt="2023-10-04T18:38:50.085" v="112" actId="1076"/>
        <pc:sldMkLst>
          <pc:docMk/>
          <pc:sldMk cId="480368932" sldId="268"/>
        </pc:sldMkLst>
        <pc:picChg chg="del">
          <ac:chgData name="Raymond Burke" userId="ce0ccecdde995c40" providerId="LiveId" clId="{9CC37896-95D0-4D6C-A9C5-4BD17410563D}" dt="2023-10-04T18:09:22.373" v="105" actId="478"/>
          <ac:picMkLst>
            <pc:docMk/>
            <pc:sldMk cId="480368932" sldId="268"/>
            <ac:picMk id="2" creationId="{00000000-0000-0000-0000-000000000000}"/>
          </ac:picMkLst>
        </pc:picChg>
        <pc:picChg chg="add mod">
          <ac:chgData name="Raymond Burke" userId="ce0ccecdde995c40" providerId="LiveId" clId="{9CC37896-95D0-4D6C-A9C5-4BD17410563D}" dt="2023-10-04T18:38:50.085" v="112" actId="1076"/>
          <ac:picMkLst>
            <pc:docMk/>
            <pc:sldMk cId="480368932" sldId="268"/>
            <ac:picMk id="4" creationId="{D9BB3DF8-5F2F-FE16-CE4D-690495AA65DF}"/>
          </ac:picMkLst>
        </pc:picChg>
      </pc:sldChg>
    </pc:docChg>
  </pc:docChgLst>
  <pc:docChgLst>
    <pc:chgData name="Raymond Burke" userId="ce0ccecdde995c40" providerId="LiveId" clId="{47DBFEE4-C89C-4D3A-99ED-915153ED538A}"/>
    <pc:docChg chg="modSld">
      <pc:chgData name="Raymond Burke" userId="ce0ccecdde995c40" providerId="LiveId" clId="{47DBFEE4-C89C-4D3A-99ED-915153ED538A}" dt="2023-10-24T14:25:50.770" v="15" actId="20577"/>
      <pc:docMkLst>
        <pc:docMk/>
      </pc:docMkLst>
      <pc:sldChg chg="modSp mod">
        <pc:chgData name="Raymond Burke" userId="ce0ccecdde995c40" providerId="LiveId" clId="{47DBFEE4-C89C-4D3A-99ED-915153ED538A}" dt="2023-10-24T14:25:50.770" v="15" actId="20577"/>
        <pc:sldMkLst>
          <pc:docMk/>
          <pc:sldMk cId="1668119632" sldId="261"/>
        </pc:sldMkLst>
        <pc:graphicFrameChg chg="mod modGraphic">
          <ac:chgData name="Raymond Burke" userId="ce0ccecdde995c40" providerId="LiveId" clId="{47DBFEE4-C89C-4D3A-99ED-915153ED538A}" dt="2023-10-24T14:25:50.770" v="15" actId="20577"/>
          <ac:graphicFrameMkLst>
            <pc:docMk/>
            <pc:sldMk cId="1668119632" sldId="261"/>
            <ac:graphicFrameMk id="5" creationId="{00000000-0000-0000-0000-000000000000}"/>
          </ac:graphicFrameMkLst>
        </pc:graphicFrameChg>
      </pc:sldChg>
      <pc:sldChg chg="modSp mod">
        <pc:chgData name="Raymond Burke" userId="ce0ccecdde995c40" providerId="LiveId" clId="{47DBFEE4-C89C-4D3A-99ED-915153ED538A}" dt="2023-10-23T15:41:29.969" v="4" actId="20577"/>
        <pc:sldMkLst>
          <pc:docMk/>
          <pc:sldMk cId="1591836019" sldId="266"/>
        </pc:sldMkLst>
        <pc:spChg chg="mod">
          <ac:chgData name="Raymond Burke" userId="ce0ccecdde995c40" providerId="LiveId" clId="{47DBFEE4-C89C-4D3A-99ED-915153ED538A}" dt="2023-10-23T15:41:29.969" v="4" actId="20577"/>
          <ac:spMkLst>
            <pc:docMk/>
            <pc:sldMk cId="1591836019" sldId="266"/>
            <ac:spMk id="1024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41025-B2D2-4F45-8534-51650F24156C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DFA9-3E8E-426E-B548-E3A5A1F03B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975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56805729-B87E-4084-87E6-8633A664A574}" type="slidenum">
              <a:rPr lang="en-IE" altLang="en-US" b="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</a:pPr>
              <a:t>2</a:t>
            </a:fld>
            <a:endParaRPr lang="en-IE" altLang="en-US" b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54063"/>
            <a:ext cx="6192838" cy="3484562"/>
          </a:xfrm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714591"/>
            <a:ext cx="5438464" cy="44674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18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56805729-B87E-4084-87E6-8633A664A574}" type="slidenum">
              <a:rPr lang="en-IE" altLang="en-US" b="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</a:pPr>
              <a:t>6</a:t>
            </a:fld>
            <a:endParaRPr lang="en-IE" altLang="en-US" b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54063"/>
            <a:ext cx="6192838" cy="3484562"/>
          </a:xfrm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714591"/>
            <a:ext cx="5438464" cy="44674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09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56805729-B87E-4084-87E6-8633A664A574}" type="slidenum">
              <a:rPr lang="en-IE" altLang="en-US" b="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</a:pPr>
              <a:t>8</a:t>
            </a:fld>
            <a:endParaRPr lang="en-IE" altLang="en-US" b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54063"/>
            <a:ext cx="6192838" cy="3484562"/>
          </a:xfrm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714591"/>
            <a:ext cx="5438464" cy="44674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19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66763">
              <a:lnSpc>
                <a:spcPct val="90000"/>
              </a:lnSpc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67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56805729-B87E-4084-87E6-8633A664A574}" type="slidenum">
              <a:rPr lang="en-IE" altLang="en-US" b="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</a:pPr>
              <a:t>9</a:t>
            </a:fld>
            <a:endParaRPr lang="en-IE" altLang="en-US" b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54063"/>
            <a:ext cx="6192838" cy="3484562"/>
          </a:xfrm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714591"/>
            <a:ext cx="5438464" cy="44674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51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323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6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497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2" y="1066800"/>
            <a:ext cx="7186246" cy="5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58632" y="2233613"/>
            <a:ext cx="9663723" cy="3268662"/>
          </a:xfr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altLang="en-US"/>
              <a:t>Page </a:t>
            </a:r>
            <a:fld id="{0AF4403C-5784-41FC-B5A8-EFEB43C1E2A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544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407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3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2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923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6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47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097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87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D442-9321-48F2-8D81-C1BCC4A1EE41}" type="datetimeFigureOut">
              <a:rPr lang="en-IE" smtClean="0"/>
              <a:t>24/10/2023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D9F4-F0C6-488B-908A-A0D67F02DF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80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254" y="3205665"/>
            <a:ext cx="9144000" cy="87785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U3A DLDK AGM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766" y="5241267"/>
            <a:ext cx="9144000" cy="490460"/>
          </a:xfrm>
        </p:spPr>
        <p:txBody>
          <a:bodyPr/>
          <a:lstStyle/>
          <a:p>
            <a:r>
              <a:rPr lang="en-IE" b="1" dirty="0"/>
              <a:t>31 October 2023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84045" y="1590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2049" name="Picture 6" descr="u3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91" y="1493875"/>
            <a:ext cx="1438275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2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/>
              <a:t>Page </a:t>
            </a:r>
            <a:fld id="{1458E7D9-5722-4D4B-BBFB-41C1D337CF2E}" type="slidenum">
              <a:rPr lang="en-IE" altLang="en-US"/>
              <a:pPr>
                <a:defRPr/>
              </a:pPr>
              <a:t>2</a:t>
            </a:fld>
            <a:endParaRPr lang="en-IE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893" y="1306830"/>
            <a:ext cx="5838825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3630" y="2283460"/>
            <a:ext cx="8423390" cy="2160000"/>
          </a:xfrm>
        </p:spPr>
        <p:txBody>
          <a:bodyPr>
            <a:noAutofit/>
          </a:bodyPr>
          <a:lstStyle/>
          <a:p>
            <a:pPr lvl="0"/>
            <a:r>
              <a:rPr lang="en-GB" sz="2000" b="1" dirty="0"/>
              <a:t>Opening Remarks</a:t>
            </a:r>
            <a:endParaRPr lang="en-IE" sz="2000" b="1" dirty="0"/>
          </a:p>
          <a:p>
            <a:pPr lvl="0"/>
            <a:r>
              <a:rPr lang="en-GB" sz="2000" b="1" dirty="0"/>
              <a:t>Honorary Chairperson’s Report.</a:t>
            </a:r>
            <a:endParaRPr lang="en-IE" sz="2000" b="1" dirty="0"/>
          </a:p>
          <a:p>
            <a:pPr lvl="0"/>
            <a:r>
              <a:rPr lang="en-GB" sz="2000" b="1" dirty="0"/>
              <a:t>Honorary Secretary’s Report.</a:t>
            </a:r>
            <a:endParaRPr lang="en-IE" sz="2000" b="1" dirty="0"/>
          </a:p>
          <a:p>
            <a:pPr lvl="0"/>
            <a:r>
              <a:rPr lang="en-GB" sz="2000" b="1" dirty="0"/>
              <a:t>Honorary Treasurer’s Report.  </a:t>
            </a:r>
            <a:endParaRPr lang="en-IE" sz="2000" b="1" dirty="0"/>
          </a:p>
          <a:p>
            <a:pPr lvl="0"/>
            <a:r>
              <a:rPr lang="en-GB" sz="2000" b="1" dirty="0"/>
              <a:t>Auditors’ Report</a:t>
            </a:r>
            <a:endParaRPr lang="en-IE" sz="2000" b="1" dirty="0"/>
          </a:p>
          <a:p>
            <a:pPr lvl="0"/>
            <a:r>
              <a:rPr lang="en-GB" sz="2000" b="1" dirty="0"/>
              <a:t>Report of the Sub-Groups</a:t>
            </a:r>
            <a:endParaRPr lang="en-IE" sz="2000" b="1" dirty="0"/>
          </a:p>
          <a:p>
            <a:pPr lvl="0"/>
            <a:r>
              <a:rPr lang="en-GB" sz="2000" b="1" dirty="0"/>
              <a:t>Appointment of Officers and Members of Steering Group</a:t>
            </a:r>
          </a:p>
          <a:p>
            <a:pPr lvl="0"/>
            <a:r>
              <a:rPr lang="en-GB" sz="2000" b="1" dirty="0"/>
              <a:t>Annual Subscription</a:t>
            </a:r>
          </a:p>
          <a:p>
            <a:pPr lvl="0"/>
            <a:r>
              <a:rPr lang="en-GB" sz="2000" b="1" dirty="0"/>
              <a:t>Any Other Business</a:t>
            </a:r>
            <a:endParaRPr lang="en-IE" sz="2000" b="1" dirty="0"/>
          </a:p>
          <a:p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81744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123" y="652744"/>
            <a:ext cx="5838825" cy="363649"/>
          </a:xfrm>
        </p:spPr>
        <p:txBody>
          <a:bodyPr>
            <a:normAutofit fontScale="90000"/>
          </a:bodyPr>
          <a:lstStyle/>
          <a:p>
            <a:r>
              <a:rPr lang="en-IE" dirty="0"/>
              <a:t> 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77662507"/>
              </p:ext>
            </p:extLst>
          </p:nvPr>
        </p:nvGraphicFramePr>
        <p:xfrm>
          <a:off x="1125499" y="-82525"/>
          <a:ext cx="10006071" cy="68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Income &amp; Expenditure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01/09/21- 31/08/22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01/09/22- 31/08/23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 Subs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€3,531.00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€4,425.00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€926.00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€155.00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€4,457.00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€4,580.00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IE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IE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 and Room Rental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€1,060.00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€4,260.00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Hospitality, Gifts and Tokens for Speakers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€2,123.39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€1,635.07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&amp; Other Technology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€246.95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€44.95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 and Zoom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€438.92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€132.83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Stationery and Postage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€42.00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€15.00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Charges (</a:t>
                      </a:r>
                      <a:r>
                        <a:rPr lang="en-I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</a:t>
                      </a:r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Stamp Duty)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€99.33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€65.95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Action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€270.00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€0.00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Action Subscription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€60.00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€0.00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Expenditure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€553.49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€300.00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€4,894.08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€6,453.80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Nett Surplus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(€437.08)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(€1,873.80)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 dirty="0"/>
              <a:t>Page </a:t>
            </a:r>
            <a:fld id="{0AF4403C-5784-41FC-B5A8-EFEB43C1E2A9}" type="slidenum">
              <a:rPr lang="en-IE" altLang="en-US" smtClean="0"/>
              <a:pPr>
                <a:defRPr/>
              </a:pPr>
              <a:t>3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45120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123" y="652744"/>
            <a:ext cx="5838825" cy="363649"/>
          </a:xfrm>
        </p:spPr>
        <p:txBody>
          <a:bodyPr>
            <a:normAutofit fontScale="90000"/>
          </a:bodyPr>
          <a:lstStyle/>
          <a:p>
            <a:r>
              <a:rPr lang="en-IE" dirty="0"/>
              <a:t> 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17930217"/>
              </p:ext>
            </p:extLst>
          </p:nvPr>
        </p:nvGraphicFramePr>
        <p:xfrm>
          <a:off x="537071" y="84685"/>
          <a:ext cx="10006071" cy="64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Balance Sheet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31/08/22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31/08/23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AIB Current Account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€4,463.71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€2,739.38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Cheques/Payments Since Outstanding </a:t>
                      </a:r>
                      <a:r>
                        <a:rPr lang="en-IE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(Creditors)</a:t>
                      </a:r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[2]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€13.53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€150.00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Lodgements Since Outstanding </a:t>
                      </a:r>
                      <a:r>
                        <a:rPr lang="en-IE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(Debtors)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€0.00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&amp; Cheques in 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€29.38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€29.38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IE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€4,492.56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€2,618.76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IE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MEMBERS' RESERVES (Note 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€4,492.56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€2,618.76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ctr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IE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1: Members' Reserve at 31 August 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€4,492.56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Net Surplus for Current Year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-€1,873.80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Members' Reserve at 31 August 2023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€2,618.76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2:  Cheque not Cashed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l" fontAlgn="b"/>
                      <a:endParaRPr lang="en-I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/>
              <a:t>Page </a:t>
            </a:r>
            <a:fld id="{0AF4403C-5784-41FC-B5A8-EFEB43C1E2A9}" type="slidenum">
              <a:rPr lang="en-IE" altLang="en-US" smtClean="0"/>
              <a:pPr>
                <a:defRPr/>
              </a:pPr>
              <a:t>4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2492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B3DF8-5F2F-FE16-CE4D-690495AA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57" y="231006"/>
            <a:ext cx="7049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/>
              <a:t>Page </a:t>
            </a:r>
            <a:fld id="{1458E7D9-5722-4D4B-BBFB-41C1D337CF2E}" type="slidenum">
              <a:rPr lang="en-IE" altLang="en-US"/>
              <a:pPr>
                <a:defRPr/>
              </a:pPr>
              <a:t>6</a:t>
            </a:fld>
            <a:endParaRPr lang="en-IE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893" y="1306830"/>
            <a:ext cx="5838825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3630" y="2283460"/>
            <a:ext cx="8423390" cy="2160000"/>
          </a:xfrm>
        </p:spPr>
        <p:txBody>
          <a:bodyPr>
            <a:noAutofit/>
          </a:bodyPr>
          <a:lstStyle/>
          <a:p>
            <a:pPr lvl="0"/>
            <a:r>
              <a:rPr lang="en-GB" sz="2000" b="1" dirty="0"/>
              <a:t>Appointment of Officers and Members of Steering Group</a:t>
            </a:r>
          </a:p>
          <a:p>
            <a:pPr lvl="0"/>
            <a:r>
              <a:rPr lang="en-GB" sz="2000" b="1" dirty="0"/>
              <a:t>Annual Subscription</a:t>
            </a:r>
          </a:p>
          <a:p>
            <a:pPr lvl="0"/>
            <a:r>
              <a:rPr lang="en-GB" sz="2000" b="1" dirty="0"/>
              <a:t>Any Other Business</a:t>
            </a:r>
            <a:endParaRPr lang="en-IE" sz="2000" b="1" dirty="0"/>
          </a:p>
          <a:p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159183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123" y="652744"/>
            <a:ext cx="5838825" cy="363649"/>
          </a:xfrm>
        </p:spPr>
        <p:txBody>
          <a:bodyPr>
            <a:normAutofit fontScale="90000"/>
          </a:bodyPr>
          <a:lstStyle/>
          <a:p>
            <a:r>
              <a:rPr lang="en-IE" dirty="0"/>
              <a:t> 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02390806"/>
              </p:ext>
            </p:extLst>
          </p:nvPr>
        </p:nvGraphicFramePr>
        <p:xfrm>
          <a:off x="838200" y="169475"/>
          <a:ext cx="9367092" cy="65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Position </a:t>
                      </a:r>
                      <a:endParaRPr lang="en-I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E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Holder</a:t>
                      </a:r>
                      <a:endParaRPr lang="en-I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E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Proposed</a:t>
                      </a:r>
                      <a:endParaRPr lang="en-I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Chairperson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 Stokes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 Stokes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Chairperson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Jackson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Jackson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Honorary Secretary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Finola Earley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Finola Earley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Secretary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Deirdre Ó’Cíosóig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Honorary Treasurer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Raymond Burke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 Gallagher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Membership Officer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 Maguire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 Maguire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Groups/U3A Liaison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Donal Denham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567449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Technical Support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Philippe Hamel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Philippe Hamel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Officer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Tim Jackson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Tim Jackson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Committee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Aideen Ryan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Aideen Ryan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Monica McWeeney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Monica McWeeney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Committee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Valerie 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Valerie Hand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Donal Denham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Barklie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/>
              <a:t>Page </a:t>
            </a:r>
            <a:fld id="{0AF4403C-5784-41FC-B5A8-EFEB43C1E2A9}" type="slidenum">
              <a:rPr lang="en-IE" altLang="en-US" smtClean="0"/>
              <a:pPr>
                <a:defRPr/>
              </a:pPr>
              <a:t>7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66811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 dirty="0"/>
              <a:t>Page </a:t>
            </a:r>
            <a:fld id="{1458E7D9-5722-4D4B-BBFB-41C1D337CF2E}" type="slidenum">
              <a:rPr lang="en-IE" altLang="en-US"/>
              <a:pPr>
                <a:defRPr/>
              </a:pPr>
              <a:t>8</a:t>
            </a:fld>
            <a:endParaRPr lang="en-IE" alt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893" y="1306830"/>
            <a:ext cx="5838825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Annual Subscription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3630" y="2283460"/>
            <a:ext cx="8423390" cy="2160000"/>
          </a:xfrm>
        </p:spPr>
        <p:txBody>
          <a:bodyPr>
            <a:noAutofit/>
          </a:bodyPr>
          <a:lstStyle/>
          <a:p>
            <a:pPr lvl="0"/>
            <a:r>
              <a:rPr lang="en-IE" sz="2000" b="1" dirty="0"/>
              <a:t>€50 per person</a:t>
            </a:r>
          </a:p>
          <a:p>
            <a:pPr lvl="0"/>
            <a:r>
              <a:rPr lang="en-IE" sz="2000" b="1" dirty="0"/>
              <a:t>Renewal Notices will be issued today by email by our Membership Secretary, Paul Maguire</a:t>
            </a:r>
          </a:p>
          <a:p>
            <a:pPr lvl="0"/>
            <a:r>
              <a:rPr lang="en-IE" sz="2000" b="1" dirty="0"/>
              <a:t>Please pay by Christmas, otherwise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0104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altLang="en-US" dirty="0"/>
              <a:t>Page </a:t>
            </a:r>
            <a:fld id="{1458E7D9-5722-4D4B-BBFB-41C1D337CF2E}" type="slidenum">
              <a:rPr lang="en-IE" altLang="en-US"/>
              <a:pPr>
                <a:defRPr/>
              </a:pPr>
              <a:t>9</a:t>
            </a:fld>
            <a:endParaRPr lang="en-IE" alt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946572" y="2904276"/>
            <a:ext cx="5838825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Any Other Business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592" y="5020516"/>
            <a:ext cx="10515600" cy="631136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89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404</Words>
  <Application>Microsoft Office PowerPoint</Application>
  <PresentationFormat>Widescreen</PresentationFormat>
  <Paragraphs>152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U3A DLDK AGM</vt:lpstr>
      <vt:lpstr>Agenda</vt:lpstr>
      <vt:lpstr> </vt:lpstr>
      <vt:lpstr> </vt:lpstr>
      <vt:lpstr>PowerPoint Presentation</vt:lpstr>
      <vt:lpstr>Agenda</vt:lpstr>
      <vt:lpstr> </vt:lpstr>
      <vt:lpstr>Annual Subscription</vt:lpstr>
      <vt:lpstr>Any Other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Burke</dc:creator>
  <cp:lastModifiedBy>Raymond Burke</cp:lastModifiedBy>
  <cp:revision>11</cp:revision>
  <dcterms:created xsi:type="dcterms:W3CDTF">2022-11-12T10:57:55Z</dcterms:created>
  <dcterms:modified xsi:type="dcterms:W3CDTF">2023-10-24T14:26:02Z</dcterms:modified>
</cp:coreProperties>
</file>